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0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2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8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9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8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4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5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3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2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6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DD120-2F87-4792-BEFA-D1CDBE80E8E6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653F7-CBF2-4E17-BA4C-6B760EA5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785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oduction-v3.editionguard.com/fulfillment/HxhQJV9HAW" TargetMode="External"/><Relationship Id="rId2" Type="http://schemas.openxmlformats.org/officeDocument/2006/relationships/hyperlink" Target="https://production-v3.editionguard.com/fulfillment/dtqWekudm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dobe.com/solutions/ebook/digital-editions/download.html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akhan@ecrpro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com.adobe.digitaleditions" TargetMode="External"/><Relationship Id="rId2" Type="http://schemas.openxmlformats.org/officeDocument/2006/relationships/hyperlink" Target="https://itunes.apple.com/us/app/adobe-digital-editions/id952977781?mt=8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9796" y="1605776"/>
            <a:ext cx="1050306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Here are the 2 books download links</a:t>
            </a:r>
          </a:p>
          <a:p>
            <a:endParaRPr lang="en-US" sz="2800" dirty="0"/>
          </a:p>
          <a:p>
            <a:r>
              <a:rPr lang="en-US" sz="2800" dirty="0" smtClean="0"/>
              <a:t>S520 </a:t>
            </a:r>
            <a:r>
              <a:rPr lang="en-US" sz="2800" dirty="0"/>
              <a:t>Standard for Professional Mold Remediation (2015) </a:t>
            </a:r>
            <a:r>
              <a:rPr lang="en-US" sz="2800" dirty="0" err="1"/>
              <a:t>ePub</a:t>
            </a:r>
            <a:endParaRPr lang="en-US" sz="2800" dirty="0"/>
          </a:p>
          <a:p>
            <a:r>
              <a:rPr lang="en-US" sz="2800" dirty="0">
                <a:hlinkClick r:id="rId2"/>
              </a:rPr>
              <a:t>https://production-v3.editionguard.com/fulfillment/dtqWekudmn</a:t>
            </a:r>
            <a:endParaRPr lang="en-US" sz="2800" dirty="0"/>
          </a:p>
          <a:p>
            <a:r>
              <a:rPr lang="en-US" sz="2800" dirty="0"/>
              <a:t> </a:t>
            </a:r>
          </a:p>
          <a:p>
            <a:r>
              <a:rPr lang="en-US" sz="2800" dirty="0"/>
              <a:t>S500 Standard for Professional Water Damage Restoration (2021) </a:t>
            </a:r>
            <a:r>
              <a:rPr lang="en-US" sz="2800" dirty="0" err="1"/>
              <a:t>ePub</a:t>
            </a:r>
            <a:endParaRPr lang="en-US" sz="2800" dirty="0"/>
          </a:p>
          <a:p>
            <a:r>
              <a:rPr lang="en-US" sz="2800" dirty="0">
                <a:hlinkClick r:id="rId3"/>
              </a:rPr>
              <a:t>https://production-v3.editionguard.com/fulfillment/HxhQJV9HAW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0168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0520" y="2135739"/>
            <a:ext cx="110890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Download adobe digital edition</a:t>
            </a:r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www.adobe.com/solutions/ebook/digital-editions/download.html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Install this small application then authorized the computer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018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999" y="0"/>
            <a:ext cx="9602540" cy="55062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3318" y="5705985"/>
            <a:ext cx="10738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Click </a:t>
            </a:r>
            <a:r>
              <a:rPr lang="en-US" dirty="0"/>
              <a:t>on help menu and choose authorized computer option</a:t>
            </a:r>
          </a:p>
          <a:p>
            <a:endParaRPr lang="en-US" dirty="0"/>
          </a:p>
          <a:p>
            <a:r>
              <a:rPr lang="en-US" dirty="0"/>
              <a:t>See the next slide screenshot for reference</a:t>
            </a:r>
          </a:p>
        </p:txBody>
      </p:sp>
    </p:spTree>
    <p:extLst>
      <p:ext uri="{BB962C8B-B14F-4D97-AF65-F5344CB8AC3E}">
        <p14:creationId xmlns:p14="http://schemas.microsoft.com/office/powerpoint/2010/main" val="273306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249" y="0"/>
            <a:ext cx="9126224" cy="531569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3318" y="5705985"/>
            <a:ext cx="10738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Put the below credentials for activation</a:t>
            </a:r>
            <a:endParaRPr lang="en-US" dirty="0"/>
          </a:p>
          <a:p>
            <a:r>
              <a:rPr lang="en-US" dirty="0" smtClean="0"/>
              <a:t>Email: </a:t>
            </a:r>
            <a:r>
              <a:rPr lang="en-US" dirty="0" smtClean="0">
                <a:hlinkClick r:id="rId3"/>
              </a:rPr>
              <a:t>akhan@ecrpro.com</a:t>
            </a:r>
            <a:endParaRPr lang="en-US" dirty="0" smtClean="0"/>
          </a:p>
          <a:p>
            <a:r>
              <a:rPr lang="en-US" dirty="0" smtClean="0"/>
              <a:t>Pass: Packout@786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62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441" y="0"/>
            <a:ext cx="8649907" cy="565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2082" y="6007068"/>
            <a:ext cx="10738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click on downloaded file it will open in the adobe digital reader automatically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67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0947" y="1561171"/>
            <a:ext cx="104932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IOS App</a:t>
            </a:r>
          </a:p>
          <a:p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itunes.apple.com/us/app/adobe-digital-editions/id952977781?mt=8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err="1" smtClean="0"/>
              <a:t>Andriod</a:t>
            </a:r>
            <a:r>
              <a:rPr lang="en-US" sz="2800" dirty="0" smtClean="0"/>
              <a:t> App</a:t>
            </a:r>
          </a:p>
          <a:p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play.google.com/store/apps/details?id=com.adobe.digitaleditions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2005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03611" y="2542478"/>
            <a:ext cx="104790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This is strictly copyright and protected, so in phone I am unable to take</a:t>
            </a:r>
          </a:p>
          <a:p>
            <a:r>
              <a:rPr lang="en-US" sz="2800" dirty="0" smtClean="0"/>
              <a:t>Screenshots, as its not allowing to share anything publically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950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112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AJ Amjad Khanmohammed</dc:creator>
  <cp:lastModifiedBy>AJ Amjad Khanmohammed</cp:lastModifiedBy>
  <cp:revision>4</cp:revision>
  <dcterms:created xsi:type="dcterms:W3CDTF">2021-08-24T13:38:01Z</dcterms:created>
  <dcterms:modified xsi:type="dcterms:W3CDTF">2021-08-24T13:48:15Z</dcterms:modified>
</cp:coreProperties>
</file>