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4" r:id="rId5"/>
    <p:sldId id="258" r:id="rId6"/>
    <p:sldId id="274" r:id="rId7"/>
    <p:sldId id="262" r:id="rId8"/>
    <p:sldId id="271" r:id="rId9"/>
    <p:sldId id="273" r:id="rId10"/>
    <p:sldId id="281" r:id="rId11"/>
    <p:sldId id="263" r:id="rId12"/>
    <p:sldId id="260" r:id="rId13"/>
    <p:sldId id="261" r:id="rId14"/>
    <p:sldId id="265" r:id="rId15"/>
    <p:sldId id="266" r:id="rId16"/>
    <p:sldId id="267" r:id="rId17"/>
    <p:sldId id="269" r:id="rId18"/>
    <p:sldId id="270" r:id="rId19"/>
    <p:sldId id="282" r:id="rId20"/>
    <p:sldId id="275" r:id="rId21"/>
    <p:sldId id="276" r:id="rId22"/>
    <p:sldId id="280" r:id="rId23"/>
    <p:sldId id="283" r:id="rId24"/>
    <p:sldId id="268" r:id="rId25"/>
    <p:sldId id="279" r:id="rId26"/>
    <p:sldId id="277" r:id="rId27"/>
    <p:sldId id="278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149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729-9BF5-47C9-B6F4-BD562271B6D8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D80-9E5D-4CC6-98AB-EAF4C541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729-9BF5-47C9-B6F4-BD562271B6D8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D80-9E5D-4CC6-98AB-EAF4C541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729-9BF5-47C9-B6F4-BD562271B6D8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D80-9E5D-4CC6-98AB-EAF4C541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0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729-9BF5-47C9-B6F4-BD562271B6D8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D80-9E5D-4CC6-98AB-EAF4C541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0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729-9BF5-47C9-B6F4-BD562271B6D8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D80-9E5D-4CC6-98AB-EAF4C541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7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729-9BF5-47C9-B6F4-BD562271B6D8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D80-9E5D-4CC6-98AB-EAF4C541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6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729-9BF5-47C9-B6F4-BD562271B6D8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D80-9E5D-4CC6-98AB-EAF4C541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729-9BF5-47C9-B6F4-BD562271B6D8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D80-9E5D-4CC6-98AB-EAF4C541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3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729-9BF5-47C9-B6F4-BD562271B6D8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D80-9E5D-4CC6-98AB-EAF4C541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6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729-9BF5-47C9-B6F4-BD562271B6D8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D80-9E5D-4CC6-98AB-EAF4C541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1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729-9BF5-47C9-B6F4-BD562271B6D8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CD80-9E5D-4CC6-98AB-EAF4C541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5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FE729-9BF5-47C9-B6F4-BD562271B6D8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DCD80-9E5D-4CC6-98AB-EAF4C5418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9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jobsecrpro@gmail.com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.ringcentral.com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ervice.ringcentral.com/application/company/autoReceptionist/ivrMenus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ervice.ringcentral.com/application/company/autoReceptionist/promptsLibrary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.ringcentral.com/join/39994366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pp.glip.com/" TargetMode="External"/><Relationship Id="rId2" Type="http://schemas.openxmlformats.org/officeDocument/2006/relationships/hyperlink" Target="http://learn.ecrpro.com/ringcentral-video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ps.apple.com/us/app/id715886894" TargetMode="External"/><Relationship Id="rId5" Type="http://schemas.openxmlformats.org/officeDocument/2006/relationships/hyperlink" Target="https://play.google.com/store/apps/details?id=com.glip.mobile&amp;hl=en_US" TargetMode="External"/><Relationship Id="rId4" Type="http://schemas.openxmlformats.org/officeDocument/2006/relationships/hyperlink" Target="https://app.ringcentral.com/download/RingCentral.ex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bdulbasit565@yahoo.c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9982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Ring Central</a:t>
            </a:r>
            <a:br>
              <a:rPr lang="en-US" dirty="0" smtClean="0"/>
            </a:br>
            <a:r>
              <a:rPr lang="en-US" sz="3200" dirty="0" smtClean="0"/>
              <a:t>ECRPRO </a:t>
            </a:r>
            <a:br>
              <a:rPr lang="en-US" sz="3200" dirty="0" smtClean="0"/>
            </a:br>
            <a:r>
              <a:rPr lang="en-US" sz="3200" dirty="0" smtClean="0"/>
              <a:t>562 735 4966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331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3725" y="2827283"/>
            <a:ext cx="4769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Old IVR System Call Queues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230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52" y="319706"/>
            <a:ext cx="10058400" cy="5251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628" y="6190593"/>
            <a:ext cx="416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new extension from here for new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5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80" y="330652"/>
            <a:ext cx="10058400" cy="5112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5628" y="6190593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 rule setup for call 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9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5628" y="6190593"/>
            <a:ext cx="8527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call handling phone no. setup, if not taking extensions call </a:t>
            </a:r>
            <a:r>
              <a:rPr lang="en-US" dirty="0" err="1" smtClean="0"/>
              <a:t>thenforwarded</a:t>
            </a:r>
            <a:r>
              <a:rPr lang="en-US" dirty="0" smtClean="0"/>
              <a:t> to cell no.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2" y="367863"/>
            <a:ext cx="8451281" cy="52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4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5628" y="6190593"/>
            <a:ext cx="600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meeting schedule with </a:t>
            </a:r>
            <a:r>
              <a:rPr lang="en-US" dirty="0" smtClean="0">
                <a:hlinkClick r:id="rId2"/>
              </a:rPr>
              <a:t>jobsecrpro@gmail.com</a:t>
            </a:r>
            <a:r>
              <a:rPr lang="en-US" dirty="0" smtClean="0"/>
              <a:t> calendar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2" y="328608"/>
            <a:ext cx="10058400" cy="52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89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5628" y="6190593"/>
            <a:ext cx="206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contact sync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" y="379808"/>
            <a:ext cx="10058400" cy="51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3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5628" y="6190593"/>
            <a:ext cx="609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contact sync permission in calendar integration settings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95" y="388883"/>
            <a:ext cx="6653850" cy="52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73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5628" y="6190593"/>
            <a:ext cx="8241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all users need to buy 9 digital lines $44 each, for sending SMS to everywhere in 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2" y="368927"/>
            <a:ext cx="9932276" cy="51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5628" y="6190593"/>
            <a:ext cx="699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SMS setting setup on 602 user (</a:t>
            </a:r>
            <a:r>
              <a:rPr lang="en-US" dirty="0" err="1" smtClean="0"/>
              <a:t>khurram</a:t>
            </a:r>
            <a:r>
              <a:rPr lang="en-US" dirty="0" smtClean="0"/>
              <a:t>) and it words outside </a:t>
            </a:r>
            <a:r>
              <a:rPr lang="en-US" dirty="0" err="1" smtClean="0"/>
              <a:t>ringcentral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2" y="269260"/>
            <a:ext cx="10710041" cy="56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89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5256" y="2995449"/>
            <a:ext cx="453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New IVR System Press Key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637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642" y="1103586"/>
            <a:ext cx="109202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Login Access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://service.ringcentral.com</a:t>
            </a:r>
            <a:r>
              <a:rPr lang="en-US" sz="3200" dirty="0" smtClean="0">
                <a:hlinkClick r:id="rId2"/>
              </a:rPr>
              <a:t>/</a:t>
            </a:r>
            <a:endParaRPr lang="en-US" sz="3200" dirty="0" smtClean="0"/>
          </a:p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User</a:t>
            </a:r>
            <a:r>
              <a:rPr lang="en-US" sz="3200" dirty="0"/>
              <a:t>: 5627354966 </a:t>
            </a:r>
            <a:br>
              <a:rPr lang="en-US" sz="3200" dirty="0"/>
            </a:br>
            <a:r>
              <a:rPr lang="en-US" sz="3200" dirty="0" smtClean="0"/>
              <a:t>Pass</a:t>
            </a:r>
            <a:r>
              <a:rPr lang="en-US" sz="3200" dirty="0"/>
              <a:t>: Packout@786</a:t>
            </a:r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Pin: 56405640</a:t>
            </a:r>
          </a:p>
          <a:p>
            <a:pPr algn="ctr"/>
            <a:r>
              <a:rPr lang="en-US" sz="3200" dirty="0" smtClean="0"/>
              <a:t>Pet Name: horse</a:t>
            </a:r>
            <a:endParaRPr lang="en-US" sz="3200" dirty="0"/>
          </a:p>
          <a:p>
            <a:pPr algn="ctr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62419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5118" y="6043449"/>
            <a:ext cx="7803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IVR system for transferring calls to extension and no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service.ringcentral.com/application/company/autoReceptionist/ivrMenus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4" y="289928"/>
            <a:ext cx="10645775" cy="539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34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5628" y="6085490"/>
            <a:ext cx="447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keys are need to assign with extensions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6" y="189186"/>
            <a:ext cx="11092166" cy="57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72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5628" y="6085490"/>
            <a:ext cx="8356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Prompt Library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service.ringcentral.com/application/company/autoReceptionist/promptsLibrary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1" y="213038"/>
            <a:ext cx="8983727" cy="56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87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5628" y="6085490"/>
            <a:ext cx="841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Queues group does not support external no. like metro, it works only with extension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05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8083" y="1040524"/>
            <a:ext cx="86249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Features</a:t>
            </a:r>
          </a:p>
          <a:p>
            <a:endParaRPr lang="en-US" dirty="0" smtClean="0"/>
          </a:p>
          <a:p>
            <a:r>
              <a:rPr lang="en-US" dirty="0" smtClean="0"/>
              <a:t>Replace </a:t>
            </a:r>
            <a:r>
              <a:rPr lang="en-US" dirty="0" err="1" smtClean="0"/>
              <a:t>voxer</a:t>
            </a:r>
            <a:r>
              <a:rPr lang="en-US" dirty="0" smtClean="0"/>
              <a:t> for job communication, all team members do a chat here in ring central app</a:t>
            </a:r>
          </a:p>
          <a:p>
            <a:r>
              <a:rPr lang="en-US" dirty="0" smtClean="0"/>
              <a:t>Replace </a:t>
            </a:r>
            <a:r>
              <a:rPr lang="en-US" dirty="0" err="1" smtClean="0"/>
              <a:t>clicksend</a:t>
            </a:r>
            <a:r>
              <a:rPr lang="en-US" dirty="0" smtClean="0"/>
              <a:t> for </a:t>
            </a:r>
            <a:r>
              <a:rPr lang="en-US" dirty="0" err="1" smtClean="0"/>
              <a:t>sms</a:t>
            </a:r>
            <a:r>
              <a:rPr lang="en-US" dirty="0" smtClean="0"/>
              <a:t>, sent </a:t>
            </a:r>
            <a:r>
              <a:rPr lang="en-US" dirty="0" err="1" smtClean="0"/>
              <a:t>sms</a:t>
            </a:r>
            <a:r>
              <a:rPr lang="en-US" dirty="0" smtClean="0"/>
              <a:t> to any vendor / customer from ring central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61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587" y="2680138"/>
            <a:ext cx="6666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Ring Central Voicemail Recording Steps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1507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4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9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3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88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832" y="2091058"/>
            <a:ext cx="9720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Voicemail By Pass press #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Press # sign for not to listen complete voicemail recording again and again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After press # it immediately  start voicemail recoding if user not available to take call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172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642" y="1576552"/>
            <a:ext cx="109202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Join Meeting / Start Meeting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v.ringcentral.com/join/399943664</a:t>
            </a:r>
            <a:endParaRPr lang="en-US" sz="3200" dirty="0" smtClean="0"/>
          </a:p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Join </a:t>
            </a:r>
            <a:r>
              <a:rPr lang="en-US" sz="3200" dirty="0"/>
              <a:t>From Telephone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Dial </a:t>
            </a:r>
            <a:r>
              <a:rPr lang="en-US" sz="3200" dirty="0"/>
              <a:t>In: +</a:t>
            </a:r>
            <a:r>
              <a:rPr lang="en-US" sz="3200" dirty="0" smtClean="0"/>
              <a:t>17732319226</a:t>
            </a:r>
          </a:p>
          <a:p>
            <a:pPr algn="ctr"/>
            <a:r>
              <a:rPr lang="en-US" sz="3200" dirty="0" smtClean="0"/>
              <a:t>Participant </a:t>
            </a:r>
            <a:r>
              <a:rPr lang="en-US" sz="3200" dirty="0"/>
              <a:t>Access: </a:t>
            </a:r>
            <a:r>
              <a:rPr lang="en-US" sz="3200" dirty="0" smtClean="0"/>
              <a:t>399943664</a:t>
            </a:r>
          </a:p>
          <a:p>
            <a:pPr algn="ctr"/>
            <a:r>
              <a:rPr lang="en-US" sz="3200" dirty="0" smtClean="0"/>
              <a:t>Host </a:t>
            </a:r>
            <a:r>
              <a:rPr lang="en-US" sz="3200" dirty="0"/>
              <a:t>Access: 346508921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3082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7559" y="525516"/>
            <a:ext cx="109202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Training Videos / Guides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learn.ecrpro.com/ringcentral-videos.htm</a:t>
            </a:r>
            <a:endParaRPr lang="en-US" sz="2400" dirty="0" smtClean="0"/>
          </a:p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Web Login</a:t>
            </a:r>
          </a:p>
          <a:p>
            <a:pPr algn="ctr"/>
            <a:r>
              <a:rPr lang="en-US" sz="2400" dirty="0">
                <a:hlinkClick r:id="rId3"/>
              </a:rPr>
              <a:t>http://app.glip.com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Desktop App</a:t>
            </a:r>
          </a:p>
          <a:p>
            <a:pPr algn="ctr"/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app.ringcentral.com/download/RingCentral.exe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Andriod</a:t>
            </a:r>
            <a:r>
              <a:rPr lang="en-US" sz="2400" dirty="0" smtClean="0"/>
              <a:t> App</a:t>
            </a:r>
          </a:p>
          <a:p>
            <a:pPr algn="ctr"/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play.google.com/store/apps/details?id=com.glip.mobile&amp;hl=en_US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IOS App</a:t>
            </a:r>
          </a:p>
          <a:p>
            <a:pPr algn="ctr"/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apps.apple.com/us/app/id715886894</a:t>
            </a:r>
            <a:endParaRPr lang="en-US" sz="2400" dirty="0"/>
          </a:p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910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6041" y="1361031"/>
            <a:ext cx="364708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Shella</a:t>
            </a:r>
            <a:r>
              <a:rPr lang="en-US" dirty="0" smtClean="0"/>
              <a:t> </a:t>
            </a:r>
            <a:r>
              <a:rPr lang="en-US" dirty="0" err="1" smtClean="0"/>
              <a:t>Mapendan</a:t>
            </a:r>
            <a:endParaRPr lang="en-US" dirty="0" smtClean="0"/>
          </a:p>
          <a:p>
            <a:r>
              <a:rPr lang="en-US" dirty="0" smtClean="0"/>
              <a:t>User</a:t>
            </a:r>
            <a:r>
              <a:rPr lang="en-US" dirty="0"/>
              <a:t>: 3107348830@aiminsight.com</a:t>
            </a:r>
            <a:endParaRPr lang="en-US" dirty="0" smtClean="0"/>
          </a:p>
          <a:p>
            <a:r>
              <a:rPr lang="en-US" dirty="0" smtClean="0"/>
              <a:t>Pass: </a:t>
            </a:r>
            <a:r>
              <a:rPr lang="en-US" dirty="0"/>
              <a:t>@1m1n$1ght</a:t>
            </a:r>
            <a:endParaRPr lang="en-US" dirty="0" smtClean="0"/>
          </a:p>
          <a:p>
            <a:r>
              <a:rPr lang="en-US" dirty="0" smtClean="0"/>
              <a:t>Ext: 101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Leon </a:t>
            </a:r>
            <a:r>
              <a:rPr lang="en-US" dirty="0" err="1" smtClean="0"/>
              <a:t>Haseeb</a:t>
            </a:r>
            <a:endParaRPr lang="en-US" dirty="0" smtClean="0"/>
          </a:p>
          <a:p>
            <a:r>
              <a:rPr lang="en-US" dirty="0" smtClean="0"/>
              <a:t>User: </a:t>
            </a:r>
            <a:r>
              <a:rPr lang="en-US" dirty="0"/>
              <a:t>9207868898@aiminsight.com</a:t>
            </a:r>
            <a:endParaRPr lang="en-US" dirty="0" smtClean="0"/>
          </a:p>
          <a:p>
            <a:r>
              <a:rPr lang="en-US" dirty="0" smtClean="0"/>
              <a:t>Pass: </a:t>
            </a:r>
            <a:r>
              <a:rPr lang="en-US" dirty="0"/>
              <a:t>@1m1n$1ght</a:t>
            </a:r>
            <a:endParaRPr lang="en-US" dirty="0" smtClean="0"/>
          </a:p>
          <a:p>
            <a:r>
              <a:rPr lang="en-US" dirty="0" smtClean="0"/>
              <a:t>Ext: 104</a:t>
            </a:r>
          </a:p>
          <a:p>
            <a:endParaRPr lang="en-US" dirty="0"/>
          </a:p>
          <a:p>
            <a:r>
              <a:rPr lang="en-US" dirty="0" smtClean="0"/>
              <a:t>Carlos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User: 3109336460@aiminsight.com</a:t>
            </a:r>
          </a:p>
          <a:p>
            <a:r>
              <a:rPr lang="en-US" dirty="0"/>
              <a:t>Pass: @1m1n$1ght</a:t>
            </a:r>
          </a:p>
          <a:p>
            <a:r>
              <a:rPr lang="en-US" dirty="0"/>
              <a:t>Ext: </a:t>
            </a:r>
            <a:r>
              <a:rPr lang="en-US" dirty="0" smtClean="0"/>
              <a:t>113</a:t>
            </a:r>
          </a:p>
          <a:p>
            <a:endParaRPr lang="en-US" dirty="0"/>
          </a:p>
          <a:p>
            <a:r>
              <a:rPr lang="en-US" dirty="0"/>
              <a:t>Abdul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User: </a:t>
            </a:r>
            <a:r>
              <a:rPr lang="en-US" dirty="0" smtClean="0">
                <a:hlinkClick r:id="rId2"/>
              </a:rPr>
              <a:t>abdulbasit565@yahoo.com</a:t>
            </a:r>
            <a:endParaRPr lang="en-US" dirty="0" smtClean="0"/>
          </a:p>
          <a:p>
            <a:r>
              <a:rPr lang="en-US" dirty="0" smtClean="0"/>
              <a:t>Pass: @1m1n$1ght</a:t>
            </a:r>
          </a:p>
          <a:p>
            <a:r>
              <a:rPr lang="en-US" dirty="0" smtClean="0"/>
              <a:t>Ext: 109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84119" y="1341148"/>
            <a:ext cx="36470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AJ </a:t>
            </a:r>
            <a:r>
              <a:rPr lang="en-US" dirty="0" err="1"/>
              <a:t>Amjad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User: </a:t>
            </a:r>
            <a:r>
              <a:rPr lang="en-US" dirty="0" smtClean="0"/>
              <a:t>amjad@aiminsight.com</a:t>
            </a:r>
            <a:br>
              <a:rPr lang="en-US" dirty="0" smtClean="0"/>
            </a:br>
            <a:r>
              <a:rPr lang="en-US" dirty="0" smtClean="0"/>
              <a:t>Pass</a:t>
            </a:r>
            <a:r>
              <a:rPr lang="en-US" dirty="0"/>
              <a:t>: @1m1n$1ght</a:t>
            </a:r>
          </a:p>
          <a:p>
            <a:r>
              <a:rPr lang="en-US" dirty="0"/>
              <a:t>Ext: </a:t>
            </a:r>
            <a:r>
              <a:rPr lang="en-US" dirty="0" smtClean="0"/>
              <a:t>110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Imtiaz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User: imtiaz@aiminsight.com</a:t>
            </a:r>
          </a:p>
          <a:p>
            <a:r>
              <a:rPr lang="en-US" dirty="0" smtClean="0"/>
              <a:t>Pass: </a:t>
            </a:r>
            <a:r>
              <a:rPr lang="en-US" dirty="0"/>
              <a:t>@</a:t>
            </a:r>
            <a:r>
              <a:rPr lang="en-US" dirty="0" smtClean="0"/>
              <a:t>1m1n$1ght</a:t>
            </a:r>
            <a:br>
              <a:rPr lang="en-US" dirty="0" smtClean="0"/>
            </a:br>
            <a:r>
              <a:rPr lang="en-US" dirty="0" smtClean="0"/>
              <a:t>Ext: 105</a:t>
            </a:r>
          </a:p>
          <a:p>
            <a:endParaRPr lang="en-US" dirty="0" smtClean="0"/>
          </a:p>
          <a:p>
            <a:r>
              <a:rPr lang="en-US" dirty="0" smtClean="0"/>
              <a:t>Fred </a:t>
            </a:r>
            <a:r>
              <a:rPr lang="en-US" dirty="0" err="1" smtClean="0"/>
              <a:t>Chugtai</a:t>
            </a:r>
            <a:endParaRPr lang="en-US" dirty="0" smtClean="0"/>
          </a:p>
          <a:p>
            <a:r>
              <a:rPr lang="en-US" dirty="0" smtClean="0"/>
              <a:t>User: </a:t>
            </a:r>
            <a:r>
              <a:rPr lang="en-US" dirty="0"/>
              <a:t>3108789329@aiminsight.com</a:t>
            </a:r>
            <a:endParaRPr lang="en-US" dirty="0" smtClean="0"/>
          </a:p>
          <a:p>
            <a:r>
              <a:rPr lang="en-US" dirty="0" smtClean="0"/>
              <a:t>Pass: </a:t>
            </a:r>
            <a:r>
              <a:rPr lang="en-US" dirty="0"/>
              <a:t>@1m1n$1ght</a:t>
            </a:r>
            <a:endParaRPr lang="en-US" dirty="0" smtClean="0"/>
          </a:p>
          <a:p>
            <a:r>
              <a:rPr lang="en-US" dirty="0" smtClean="0"/>
              <a:t>Ext: 102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028" y="254528"/>
            <a:ext cx="10920248" cy="157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aimINSIGHT</a:t>
            </a:r>
            <a:r>
              <a:rPr lang="en-US" sz="3200" dirty="0" smtClean="0"/>
              <a:t> Solutions, </a:t>
            </a:r>
            <a:r>
              <a:rPr lang="en-US" sz="3200" dirty="0"/>
              <a:t>Inc. Staff </a:t>
            </a:r>
            <a:r>
              <a:rPr lang="en-US" sz="3200" dirty="0" smtClean="0"/>
              <a:t>Logins</a:t>
            </a:r>
          </a:p>
          <a:p>
            <a:pPr algn="ctr"/>
            <a:r>
              <a:rPr lang="en-US" sz="3200" dirty="0"/>
              <a:t>https://app.glip.com/</a:t>
            </a:r>
          </a:p>
        </p:txBody>
      </p:sp>
    </p:spTree>
    <p:extLst>
      <p:ext uri="{BB962C8B-B14F-4D97-AF65-F5344CB8AC3E}">
        <p14:creationId xmlns:p14="http://schemas.microsoft.com/office/powerpoint/2010/main" val="138319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6041" y="1865528"/>
            <a:ext cx="36470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</a:t>
            </a:r>
          </a:p>
          <a:p>
            <a:r>
              <a:rPr lang="en-US" dirty="0"/>
              <a:t>supportext@aiminsight.com</a:t>
            </a:r>
          </a:p>
          <a:p>
            <a:r>
              <a:rPr lang="en-US" dirty="0"/>
              <a:t>@1m1n$1ght</a:t>
            </a:r>
          </a:p>
          <a:p>
            <a:r>
              <a:rPr lang="en-US" dirty="0" err="1"/>
              <a:t>ext</a:t>
            </a:r>
            <a:r>
              <a:rPr lang="en-US" dirty="0"/>
              <a:t> 103</a:t>
            </a:r>
          </a:p>
          <a:p>
            <a:endParaRPr lang="en-US" dirty="0"/>
          </a:p>
          <a:p>
            <a:r>
              <a:rPr lang="en-US" dirty="0"/>
              <a:t>Sales</a:t>
            </a:r>
          </a:p>
          <a:p>
            <a:r>
              <a:rPr lang="en-US" dirty="0"/>
              <a:t>salesext@aiminsight.com</a:t>
            </a:r>
          </a:p>
          <a:p>
            <a:r>
              <a:rPr lang="en-US" dirty="0"/>
              <a:t>@1m1n$1ght</a:t>
            </a:r>
          </a:p>
          <a:p>
            <a:r>
              <a:rPr lang="en-US" dirty="0" err="1"/>
              <a:t>ext</a:t>
            </a:r>
            <a:r>
              <a:rPr lang="en-US" dirty="0"/>
              <a:t> 106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84119" y="1845645"/>
            <a:ext cx="36470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Billing</a:t>
            </a:r>
          </a:p>
          <a:p>
            <a:r>
              <a:rPr lang="en-US" dirty="0"/>
              <a:t>billing@aiminsight.com</a:t>
            </a:r>
          </a:p>
          <a:p>
            <a:r>
              <a:rPr lang="en-US" dirty="0"/>
              <a:t>@1m1n$1ght</a:t>
            </a:r>
          </a:p>
          <a:p>
            <a:r>
              <a:rPr lang="en-US" dirty="0" err="1"/>
              <a:t>ext</a:t>
            </a:r>
            <a:r>
              <a:rPr lang="en-US" dirty="0"/>
              <a:t> 107</a:t>
            </a:r>
          </a:p>
          <a:p>
            <a:endParaRPr lang="en-US" dirty="0"/>
          </a:p>
          <a:p>
            <a:r>
              <a:rPr lang="en-US" dirty="0"/>
              <a:t>Payable</a:t>
            </a:r>
          </a:p>
          <a:p>
            <a:r>
              <a:rPr lang="en-US" dirty="0"/>
              <a:t>payable@aiminsight.com</a:t>
            </a:r>
          </a:p>
          <a:p>
            <a:r>
              <a:rPr lang="en-US" dirty="0"/>
              <a:t>@1m1n$1ght</a:t>
            </a:r>
          </a:p>
          <a:p>
            <a:r>
              <a:rPr lang="en-US" dirty="0" err="1"/>
              <a:t>ext</a:t>
            </a:r>
            <a:r>
              <a:rPr lang="en-US" dirty="0"/>
              <a:t> 108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028" y="286059"/>
            <a:ext cx="10920248" cy="157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aimINSIGHT</a:t>
            </a:r>
            <a:r>
              <a:rPr lang="en-US" sz="3200" dirty="0" smtClean="0"/>
              <a:t> Solutions, </a:t>
            </a:r>
            <a:r>
              <a:rPr lang="en-US" sz="3200" dirty="0"/>
              <a:t>Inc. Staff </a:t>
            </a:r>
            <a:r>
              <a:rPr lang="en-US" sz="3200" dirty="0" smtClean="0"/>
              <a:t>Logins</a:t>
            </a:r>
          </a:p>
          <a:p>
            <a:pPr algn="ctr"/>
            <a:r>
              <a:rPr lang="en-US" sz="3200" dirty="0"/>
              <a:t>https://app.glip.com/</a:t>
            </a:r>
          </a:p>
        </p:txBody>
      </p:sp>
    </p:spTree>
    <p:extLst>
      <p:ext uri="{BB962C8B-B14F-4D97-AF65-F5344CB8AC3E}">
        <p14:creationId xmlns:p14="http://schemas.microsoft.com/office/powerpoint/2010/main" val="89710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69" y="1350828"/>
            <a:ext cx="364708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Melissa</a:t>
            </a:r>
          </a:p>
          <a:p>
            <a:r>
              <a:rPr lang="en-US" dirty="0" smtClean="0"/>
              <a:t>User: 3108768122@ecrpro.com</a:t>
            </a:r>
          </a:p>
          <a:p>
            <a:r>
              <a:rPr lang="en-US" dirty="0" smtClean="0"/>
              <a:t>Pass: Packout@786</a:t>
            </a:r>
          </a:p>
          <a:p>
            <a:r>
              <a:rPr lang="en-US" dirty="0" smtClean="0"/>
              <a:t>Ext: 604</a:t>
            </a:r>
          </a:p>
          <a:p>
            <a:endParaRPr lang="en-US" dirty="0" smtClean="0"/>
          </a:p>
          <a:p>
            <a:r>
              <a:rPr lang="en-US" dirty="0" err="1" smtClean="0"/>
              <a:t>Essel</a:t>
            </a:r>
            <a:endParaRPr lang="en-US" dirty="0" smtClean="0"/>
          </a:p>
          <a:p>
            <a:r>
              <a:rPr lang="en-US" dirty="0" smtClean="0"/>
              <a:t>User: 639173028571@ecrpro.com</a:t>
            </a:r>
          </a:p>
          <a:p>
            <a:r>
              <a:rPr lang="en-US" dirty="0" smtClean="0"/>
              <a:t>Pass: J@bs2@21</a:t>
            </a:r>
          </a:p>
          <a:p>
            <a:r>
              <a:rPr lang="en-US" dirty="0" smtClean="0"/>
              <a:t>Ext: 605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Khurram</a:t>
            </a:r>
            <a:r>
              <a:rPr lang="en-US" dirty="0" smtClean="0"/>
              <a:t> Ahmed</a:t>
            </a:r>
          </a:p>
          <a:p>
            <a:r>
              <a:rPr lang="en-US" dirty="0" smtClean="0"/>
              <a:t>User: 3109841093@ecrpro.com</a:t>
            </a:r>
          </a:p>
          <a:p>
            <a:r>
              <a:rPr lang="en-US" dirty="0" smtClean="0"/>
              <a:t>Pass: Packout@786</a:t>
            </a:r>
          </a:p>
          <a:p>
            <a:r>
              <a:rPr lang="en-US" dirty="0" smtClean="0"/>
              <a:t>Ext: 602</a:t>
            </a:r>
          </a:p>
          <a:p>
            <a:endParaRPr lang="en-US" dirty="0"/>
          </a:p>
          <a:p>
            <a:r>
              <a:rPr lang="en-US" dirty="0" err="1"/>
              <a:t>Zamira</a:t>
            </a:r>
            <a:endParaRPr lang="en-US" dirty="0"/>
          </a:p>
          <a:p>
            <a:r>
              <a:rPr lang="en-US" dirty="0"/>
              <a:t>User: 5625063103@ecrpro.com</a:t>
            </a:r>
          </a:p>
          <a:p>
            <a:r>
              <a:rPr lang="en-US" dirty="0"/>
              <a:t>Pass: Packout@786</a:t>
            </a:r>
          </a:p>
          <a:p>
            <a:r>
              <a:rPr lang="en-US" dirty="0"/>
              <a:t>Ext: </a:t>
            </a:r>
            <a:r>
              <a:rPr lang="en-US" dirty="0" smtClean="0"/>
              <a:t>607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6979" y="1369982"/>
            <a:ext cx="364708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AJ </a:t>
            </a:r>
            <a:r>
              <a:rPr lang="en-US" dirty="0" err="1"/>
              <a:t>Amjad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User: akhan@ecrpro.com</a:t>
            </a:r>
          </a:p>
          <a:p>
            <a:r>
              <a:rPr lang="en-US" dirty="0"/>
              <a:t>Pass: Packout@786</a:t>
            </a:r>
          </a:p>
          <a:p>
            <a:r>
              <a:rPr lang="en-US" dirty="0"/>
              <a:t>Ext: </a:t>
            </a:r>
            <a:r>
              <a:rPr lang="en-US" dirty="0" smtClean="0"/>
              <a:t>910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Imtiaz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User: ikhan@ecrpro.com</a:t>
            </a:r>
          </a:p>
          <a:p>
            <a:r>
              <a:rPr lang="en-US" dirty="0" smtClean="0"/>
              <a:t>Pass: Packout@786</a:t>
            </a:r>
          </a:p>
          <a:p>
            <a:r>
              <a:rPr lang="en-US" dirty="0" smtClean="0"/>
              <a:t>Ext: 905</a:t>
            </a:r>
          </a:p>
          <a:p>
            <a:endParaRPr lang="en-US" dirty="0" smtClean="0"/>
          </a:p>
          <a:p>
            <a:r>
              <a:rPr lang="en-US" dirty="0" smtClean="0"/>
              <a:t>Lorena</a:t>
            </a:r>
          </a:p>
          <a:p>
            <a:r>
              <a:rPr lang="en-US" dirty="0" smtClean="0"/>
              <a:t>User: 5623596413@ecrpro.com</a:t>
            </a:r>
          </a:p>
          <a:p>
            <a:r>
              <a:rPr lang="en-US" dirty="0" smtClean="0"/>
              <a:t>Pass: Packout@786</a:t>
            </a:r>
          </a:p>
          <a:p>
            <a:r>
              <a:rPr lang="en-US" dirty="0" smtClean="0"/>
              <a:t>Ext: 608</a:t>
            </a:r>
          </a:p>
          <a:p>
            <a:endParaRPr lang="en-US" dirty="0"/>
          </a:p>
          <a:p>
            <a:r>
              <a:rPr lang="en-US" dirty="0"/>
              <a:t>Vaughn</a:t>
            </a:r>
          </a:p>
          <a:p>
            <a:r>
              <a:rPr lang="en-US" dirty="0"/>
              <a:t>User: vsigmon@ecrpro.com</a:t>
            </a:r>
          </a:p>
          <a:p>
            <a:r>
              <a:rPr lang="en-US" dirty="0"/>
              <a:t>Pass: Packout@786</a:t>
            </a:r>
          </a:p>
          <a:p>
            <a:r>
              <a:rPr lang="en-US" dirty="0"/>
              <a:t>Ext: </a:t>
            </a:r>
            <a:r>
              <a:rPr lang="en-US" dirty="0" smtClean="0"/>
              <a:t>614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028" y="286059"/>
            <a:ext cx="10920248" cy="157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Exclusively Contents, Inc. </a:t>
            </a:r>
            <a:r>
              <a:rPr lang="en-US" sz="3200" dirty="0"/>
              <a:t>Staff Logins</a:t>
            </a:r>
            <a:br>
              <a:rPr lang="en-US" sz="3200" dirty="0"/>
            </a:br>
            <a:r>
              <a:rPr lang="en-US" sz="3200" dirty="0"/>
              <a:t>https://app.glip.com/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722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69" y="1913815"/>
            <a:ext cx="36470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Noe Cruz</a:t>
            </a:r>
            <a:endParaRPr lang="pt-BR" dirty="0"/>
          </a:p>
          <a:p>
            <a:r>
              <a:rPr lang="en-US" dirty="0"/>
              <a:t>User: </a:t>
            </a:r>
            <a:r>
              <a:rPr lang="pt-BR" dirty="0" smtClean="0"/>
              <a:t>5623596398@ecrpro.com</a:t>
            </a:r>
          </a:p>
          <a:p>
            <a:r>
              <a:rPr lang="en-US" dirty="0" smtClean="0"/>
              <a:t>Pass</a:t>
            </a:r>
            <a:r>
              <a:rPr lang="en-US" dirty="0"/>
              <a:t>: </a:t>
            </a:r>
            <a:r>
              <a:rPr lang="pt-BR" dirty="0"/>
              <a:t>Packout@786</a:t>
            </a:r>
          </a:p>
          <a:p>
            <a:r>
              <a:rPr lang="en-US" dirty="0"/>
              <a:t>Ext:</a:t>
            </a:r>
            <a:r>
              <a:rPr lang="pt-BR" dirty="0"/>
              <a:t> </a:t>
            </a:r>
            <a:r>
              <a:rPr lang="pt-BR" dirty="0" smtClean="0"/>
              <a:t>6</a:t>
            </a:r>
            <a:r>
              <a:rPr lang="en-US" dirty="0" smtClean="0"/>
              <a:t>03</a:t>
            </a:r>
            <a:endParaRPr lang="en-US" dirty="0"/>
          </a:p>
          <a:p>
            <a:endParaRPr lang="en-US" dirty="0" smtClean="0"/>
          </a:p>
          <a:p>
            <a:r>
              <a:rPr lang="es-ES" dirty="0" smtClean="0"/>
              <a:t>Jeremy Barnes</a:t>
            </a:r>
            <a:endParaRPr lang="es-ES" dirty="0"/>
          </a:p>
          <a:p>
            <a:r>
              <a:rPr lang="es-ES" dirty="0" err="1" smtClean="0"/>
              <a:t>User</a:t>
            </a:r>
            <a:r>
              <a:rPr lang="es-ES" dirty="0" smtClean="0"/>
              <a:t>: 5623596416@ecrpro.com</a:t>
            </a:r>
            <a:endParaRPr lang="es-ES" dirty="0"/>
          </a:p>
          <a:p>
            <a:r>
              <a:rPr lang="es-ES" dirty="0" smtClean="0"/>
              <a:t>Pass: Packout@786</a:t>
            </a:r>
            <a:endParaRPr lang="es-ES" dirty="0"/>
          </a:p>
          <a:p>
            <a:r>
              <a:rPr lang="es-ES" dirty="0" smtClean="0"/>
              <a:t>Ext: 606</a:t>
            </a:r>
          </a:p>
          <a:p>
            <a:endParaRPr lang="es-ES" dirty="0"/>
          </a:p>
          <a:p>
            <a:r>
              <a:rPr lang="pl-PL" dirty="0"/>
              <a:t>Jim Orem</a:t>
            </a:r>
          </a:p>
          <a:p>
            <a:r>
              <a:rPr lang="en-US" dirty="0" smtClean="0"/>
              <a:t>User: </a:t>
            </a:r>
            <a:r>
              <a:rPr lang="pl-PL" dirty="0" smtClean="0"/>
              <a:t>5623596396@ecrpro.com</a:t>
            </a:r>
            <a:endParaRPr lang="pl-PL" dirty="0"/>
          </a:p>
          <a:p>
            <a:r>
              <a:rPr lang="en-US" dirty="0" smtClean="0"/>
              <a:t>Pass: </a:t>
            </a:r>
            <a:r>
              <a:rPr lang="pl-PL" dirty="0" smtClean="0"/>
              <a:t>Packout@786</a:t>
            </a:r>
            <a:endParaRPr lang="pl-PL" dirty="0"/>
          </a:p>
          <a:p>
            <a:r>
              <a:rPr lang="en-US" dirty="0" smtClean="0"/>
              <a:t>E</a:t>
            </a:r>
            <a:r>
              <a:rPr lang="pl-PL" dirty="0" smtClean="0"/>
              <a:t>xt</a:t>
            </a:r>
            <a:r>
              <a:rPr lang="en-US" dirty="0" smtClean="0"/>
              <a:t>:</a:t>
            </a:r>
            <a:r>
              <a:rPr lang="pl-PL" dirty="0" smtClean="0"/>
              <a:t> </a:t>
            </a:r>
            <a:r>
              <a:rPr lang="pl-PL" dirty="0"/>
              <a:t>701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028" y="286059"/>
            <a:ext cx="10920248" cy="157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Exclusively Contents, Inc. </a:t>
            </a:r>
            <a:r>
              <a:rPr lang="en-US" sz="3200" dirty="0"/>
              <a:t>Staff Logins</a:t>
            </a:r>
            <a:br>
              <a:rPr lang="en-US" sz="3200" dirty="0"/>
            </a:br>
            <a:r>
              <a:rPr lang="en-US" sz="3200" dirty="0"/>
              <a:t>https://app.glip.com/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321972" y="1913815"/>
            <a:ext cx="36470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Evangelina</a:t>
            </a:r>
            <a:endParaRPr lang="pt-BR" dirty="0"/>
          </a:p>
          <a:p>
            <a:r>
              <a:rPr lang="en-US" dirty="0"/>
              <a:t>User: </a:t>
            </a:r>
            <a:r>
              <a:rPr lang="pt-BR" dirty="0" smtClean="0"/>
              <a:t>5623596414@ecrpro.com</a:t>
            </a:r>
            <a:endParaRPr lang="pt-BR" dirty="0"/>
          </a:p>
          <a:p>
            <a:r>
              <a:rPr lang="en-US" dirty="0"/>
              <a:t>Pass: </a:t>
            </a:r>
            <a:r>
              <a:rPr lang="pt-BR" dirty="0" smtClean="0"/>
              <a:t>Packout@786</a:t>
            </a:r>
            <a:endParaRPr lang="pt-BR" dirty="0"/>
          </a:p>
          <a:p>
            <a:r>
              <a:rPr lang="en-US" dirty="0"/>
              <a:t>Ext: </a:t>
            </a:r>
            <a:r>
              <a:rPr lang="pt-BR" dirty="0" smtClean="0"/>
              <a:t>610</a:t>
            </a:r>
            <a:endParaRPr lang="pt-BR" dirty="0"/>
          </a:p>
          <a:p>
            <a:endParaRPr lang="pt-BR" dirty="0"/>
          </a:p>
          <a:p>
            <a:r>
              <a:rPr lang="pt-BR" dirty="0" smtClean="0"/>
              <a:t>Oscar</a:t>
            </a:r>
            <a:endParaRPr lang="pt-BR" dirty="0"/>
          </a:p>
          <a:p>
            <a:r>
              <a:rPr lang="en-US" dirty="0"/>
              <a:t>User: </a:t>
            </a:r>
            <a:r>
              <a:rPr lang="pt-BR" dirty="0" smtClean="0"/>
              <a:t>5623596432@ecrpro.com</a:t>
            </a:r>
            <a:endParaRPr lang="pt-BR" dirty="0"/>
          </a:p>
          <a:p>
            <a:r>
              <a:rPr lang="en-US" dirty="0"/>
              <a:t>Pass: </a:t>
            </a:r>
            <a:r>
              <a:rPr lang="pt-BR" dirty="0" smtClean="0"/>
              <a:t>Packout@786</a:t>
            </a:r>
            <a:endParaRPr lang="pt-BR" dirty="0"/>
          </a:p>
          <a:p>
            <a:r>
              <a:rPr lang="en-US" dirty="0"/>
              <a:t>Ext:</a:t>
            </a:r>
            <a:r>
              <a:rPr lang="pt-BR" dirty="0" smtClean="0"/>
              <a:t> </a:t>
            </a:r>
            <a:r>
              <a:rPr lang="pt-BR" dirty="0"/>
              <a:t>613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3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69" y="1913815"/>
            <a:ext cx="4183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Adjusters</a:t>
            </a:r>
            <a:endParaRPr lang="en-US" dirty="0"/>
          </a:p>
          <a:p>
            <a:r>
              <a:rPr lang="en-US" dirty="0"/>
              <a:t>User: </a:t>
            </a:r>
            <a:r>
              <a:rPr lang="en-US" dirty="0" smtClean="0"/>
              <a:t>adjusters@ecrpro.com</a:t>
            </a:r>
            <a:endParaRPr lang="en-US" dirty="0"/>
          </a:p>
          <a:p>
            <a:r>
              <a:rPr lang="en-US" dirty="0"/>
              <a:t>Pass: </a:t>
            </a:r>
            <a:r>
              <a:rPr lang="en-US" dirty="0" smtClean="0"/>
              <a:t>Packout@786</a:t>
            </a:r>
            <a:endParaRPr lang="en-US" dirty="0"/>
          </a:p>
          <a:p>
            <a:r>
              <a:rPr lang="en-US" dirty="0"/>
              <a:t>Ext:</a:t>
            </a:r>
            <a:r>
              <a:rPr lang="en-US" dirty="0" smtClean="0"/>
              <a:t> 615</a:t>
            </a:r>
          </a:p>
          <a:p>
            <a:endParaRPr lang="en-US" dirty="0"/>
          </a:p>
          <a:p>
            <a:r>
              <a:rPr lang="en-US" dirty="0" smtClean="0"/>
              <a:t>Clients</a:t>
            </a:r>
            <a:endParaRPr lang="en-US" dirty="0"/>
          </a:p>
          <a:p>
            <a:r>
              <a:rPr lang="en-US" dirty="0"/>
              <a:t>User: </a:t>
            </a:r>
            <a:r>
              <a:rPr lang="en-US" dirty="0" smtClean="0"/>
              <a:t>clients@ecrpro.com</a:t>
            </a:r>
            <a:endParaRPr lang="en-US" dirty="0"/>
          </a:p>
          <a:p>
            <a:r>
              <a:rPr lang="en-US" dirty="0"/>
              <a:t>Pass: Packout@786</a:t>
            </a:r>
          </a:p>
          <a:p>
            <a:r>
              <a:rPr lang="en-US" dirty="0"/>
              <a:t>Ext: </a:t>
            </a:r>
            <a:r>
              <a:rPr lang="en-US" dirty="0" smtClean="0"/>
              <a:t>616</a:t>
            </a:r>
          </a:p>
          <a:p>
            <a:endParaRPr lang="en-US" dirty="0"/>
          </a:p>
          <a:p>
            <a:r>
              <a:rPr lang="en-US" dirty="0" smtClean="0"/>
              <a:t>Contractors</a:t>
            </a:r>
            <a:endParaRPr lang="en-US" dirty="0"/>
          </a:p>
          <a:p>
            <a:r>
              <a:rPr lang="en-US" dirty="0"/>
              <a:t>User: </a:t>
            </a:r>
            <a:r>
              <a:rPr lang="en-US" dirty="0" smtClean="0"/>
              <a:t>contractors@ecrpro.com</a:t>
            </a:r>
            <a:endParaRPr lang="en-US" dirty="0"/>
          </a:p>
          <a:p>
            <a:r>
              <a:rPr lang="en-US" dirty="0"/>
              <a:t>Pass: Packout@786</a:t>
            </a:r>
          </a:p>
          <a:p>
            <a:r>
              <a:rPr lang="en-US" dirty="0"/>
              <a:t>Ext: </a:t>
            </a:r>
            <a:r>
              <a:rPr lang="en-US" dirty="0" smtClean="0"/>
              <a:t>617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028" y="286059"/>
            <a:ext cx="10920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Exclusively Contents, Inc. Department </a:t>
            </a:r>
            <a:r>
              <a:rPr lang="en-US" sz="3200" dirty="0"/>
              <a:t>Logins</a:t>
            </a:r>
            <a:br>
              <a:rPr lang="en-US" sz="3200" dirty="0"/>
            </a:br>
            <a:r>
              <a:rPr lang="en-US" sz="3200" dirty="0"/>
              <a:t>https://app.glip.com/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321972" y="1913815"/>
            <a:ext cx="45562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Storage</a:t>
            </a:r>
            <a:endParaRPr lang="en-US" dirty="0"/>
          </a:p>
          <a:p>
            <a:r>
              <a:rPr lang="en-US" dirty="0"/>
              <a:t>User: </a:t>
            </a:r>
            <a:r>
              <a:rPr lang="en-US" dirty="0" smtClean="0"/>
              <a:t>storage@ecrpro.com</a:t>
            </a:r>
            <a:endParaRPr lang="en-US" dirty="0"/>
          </a:p>
          <a:p>
            <a:r>
              <a:rPr lang="en-US" dirty="0"/>
              <a:t>Pass</a:t>
            </a:r>
            <a:r>
              <a:rPr lang="en-US" dirty="0" smtClean="0"/>
              <a:t>: Packout@786</a:t>
            </a:r>
            <a:endParaRPr lang="en-US" dirty="0"/>
          </a:p>
          <a:p>
            <a:r>
              <a:rPr lang="en-US" dirty="0"/>
              <a:t>Ext: </a:t>
            </a:r>
            <a:r>
              <a:rPr lang="en-US" dirty="0" smtClean="0"/>
              <a:t>618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Accounts Receivable</a:t>
            </a:r>
            <a:endParaRPr lang="en-US" dirty="0"/>
          </a:p>
          <a:p>
            <a:r>
              <a:rPr lang="en-US" dirty="0"/>
              <a:t>User: </a:t>
            </a:r>
            <a:r>
              <a:rPr lang="en-US" dirty="0" smtClean="0"/>
              <a:t>accountsreceivable@ecrpro.com</a:t>
            </a:r>
            <a:endParaRPr lang="en-US" dirty="0"/>
          </a:p>
          <a:p>
            <a:r>
              <a:rPr lang="en-US" dirty="0"/>
              <a:t>Pass: Packout@786</a:t>
            </a:r>
          </a:p>
          <a:p>
            <a:r>
              <a:rPr lang="en-US" dirty="0"/>
              <a:t>Ext: </a:t>
            </a:r>
            <a:r>
              <a:rPr lang="en-US" dirty="0" smtClean="0"/>
              <a:t>619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Accounts Payable</a:t>
            </a:r>
            <a:endParaRPr lang="en-US" dirty="0"/>
          </a:p>
          <a:p>
            <a:r>
              <a:rPr lang="en-US" dirty="0"/>
              <a:t>User: </a:t>
            </a:r>
            <a:r>
              <a:rPr lang="en-US" dirty="0" smtClean="0"/>
              <a:t>accountspayable@ecrpro.com</a:t>
            </a:r>
            <a:endParaRPr lang="en-US" dirty="0"/>
          </a:p>
          <a:p>
            <a:r>
              <a:rPr lang="en-US" dirty="0"/>
              <a:t>Pass: Packout@786</a:t>
            </a:r>
          </a:p>
          <a:p>
            <a:r>
              <a:rPr lang="en-US" dirty="0"/>
              <a:t>Ext: </a:t>
            </a:r>
            <a:r>
              <a:rPr lang="en-US" dirty="0" smtClean="0"/>
              <a:t>620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64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445</Words>
  <Application>Microsoft Office PowerPoint</Application>
  <PresentationFormat>Widescreen</PresentationFormat>
  <Paragraphs>188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Ring Central ECRPRO  562 735 4966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Ring Central</dc:title>
  <dc:creator>hp</dc:creator>
  <cp:lastModifiedBy>AJ Amjad Khanmohammed</cp:lastModifiedBy>
  <cp:revision>65</cp:revision>
  <dcterms:created xsi:type="dcterms:W3CDTF">2021-01-20T19:51:52Z</dcterms:created>
  <dcterms:modified xsi:type="dcterms:W3CDTF">2021-07-25T13:47:39Z</dcterms:modified>
</cp:coreProperties>
</file>