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357" autoAdjust="0"/>
    <p:restoredTop sz="94660"/>
  </p:normalViewPr>
  <p:slideViewPr>
    <p:cSldViewPr>
      <p:cViewPr varScale="1">
        <p:scale>
          <a:sx n="68" d="100"/>
          <a:sy n="68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4498A-B26B-4BF7-8BF1-A0134710197F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9CAE5-83E8-4EA3-9C1C-0AF4CFC05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docusign.com/en/articles/Why-is-Sign-in-Person-recipient-action-not-supported-with-PowerForms" TargetMode="External"/><Relationship Id="rId7" Type="http://schemas.openxmlformats.org/officeDocument/2006/relationships/hyperlink" Target="https://support.docusign.com/articles/In-Person-Signing-with-the-DocuSign-Mobile-App-for-Android" TargetMode="External"/><Relationship Id="rId2" Type="http://schemas.openxmlformats.org/officeDocument/2006/relationships/hyperlink" Target="https://support.docusign.com/en/articles/PowerForms-vs-Template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docusign.com/articles/In-Person-Signing-with-the-DocuSign-Mobile-App-for-Windows" TargetMode="External"/><Relationship Id="rId5" Type="http://schemas.openxmlformats.org/officeDocument/2006/relationships/hyperlink" Target="https://support.docusign.com/guides/ndse-user-guide-in-person-signing" TargetMode="External"/><Relationship Id="rId4" Type="http://schemas.openxmlformats.org/officeDocument/2006/relationships/hyperlink" Target="https://support.docusign.com/articles/In-Person-Signing-with-the-DocuSign-Mobile-App-for-iOS-iPad-iPhone-iPod-Touch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670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In person </a:t>
            </a:r>
            <a:r>
              <a:rPr lang="en-US" sz="4400" dirty="0" err="1" smtClean="0"/>
              <a:t>Docusign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1" y="990600"/>
            <a:ext cx="7543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Links</a:t>
            </a:r>
            <a:endParaRPr lang="en-US" sz="2400" b="1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support.docusign.com/en/articles/PowerForms-vs-Templates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support.docusign.com/en/articles/Why-is-Sign-in-Person-recipient-action-not-supported-with-PowerForms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support.docusign.com/articles/In-Person-Signing-with-the-DocuSign-Mobile-App-for-iOS-iPad-iPhone-iPod-Touch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support.docusign.com/guides/ndse-user-guide-in-person-signing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support.docusign.com/articles/In-Person-Signing-with-the-DocuSign-Mobile-App-for-Windows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support.docusign.com/articles/In-Person-Signing-with-the-DocuSign-Mobile-App-for-Android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3912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5029200"/>
            <a:ext cx="6195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side documents created of In-person, choose the document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3912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5029200"/>
            <a:ext cx="4259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you can choose use option to proceed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3912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5029200"/>
            <a:ext cx="828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you can choose registered users by clicking in user icon on username and send it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56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khurram</dc:creator>
  <cp:lastModifiedBy>khurram</cp:lastModifiedBy>
  <cp:revision>10</cp:revision>
  <dcterms:created xsi:type="dcterms:W3CDTF">2019-01-29T19:07:22Z</dcterms:created>
  <dcterms:modified xsi:type="dcterms:W3CDTF">2019-01-29T19:28:38Z</dcterms:modified>
</cp:coreProperties>
</file>