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6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969E-8E38-4B28-9FAC-31172B5EE88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B68B-E3B8-4572-AE05-173004B1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80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8" y="0"/>
            <a:ext cx="316780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96" y="0"/>
            <a:ext cx="31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8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96" y="0"/>
            <a:ext cx="31678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2" y="0"/>
            <a:ext cx="31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8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96" y="0"/>
            <a:ext cx="31678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2" y="0"/>
            <a:ext cx="31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2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8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96" y="0"/>
            <a:ext cx="31678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2" y="0"/>
            <a:ext cx="31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6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8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96" y="0"/>
            <a:ext cx="316780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2" y="0"/>
            <a:ext cx="31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9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96" y="0"/>
            <a:ext cx="31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Amjad Khanmohammed</dc:creator>
  <cp:lastModifiedBy>AJ Amjad Khanmohammed</cp:lastModifiedBy>
  <cp:revision>3</cp:revision>
  <dcterms:created xsi:type="dcterms:W3CDTF">2021-08-20T20:34:02Z</dcterms:created>
  <dcterms:modified xsi:type="dcterms:W3CDTF">2021-08-20T20:36:33Z</dcterms:modified>
</cp:coreProperties>
</file>