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9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57" autoAdjust="0"/>
    <p:restoredTop sz="94660"/>
  </p:normalViewPr>
  <p:slideViewPr>
    <p:cSldViewPr>
      <p:cViewPr varScale="1">
        <p:scale>
          <a:sx n="68" d="100"/>
          <a:sy n="68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A610-B589-46E6-BADB-CB8C3F9CE30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F19B-1379-42B2-BD05-F2D50E124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A610-B589-46E6-BADB-CB8C3F9CE30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F19B-1379-42B2-BD05-F2D50E124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A610-B589-46E6-BADB-CB8C3F9CE30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F19B-1379-42B2-BD05-F2D50E124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A610-B589-46E6-BADB-CB8C3F9CE30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F19B-1379-42B2-BD05-F2D50E124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A610-B589-46E6-BADB-CB8C3F9CE30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F19B-1379-42B2-BD05-F2D50E124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A610-B589-46E6-BADB-CB8C3F9CE30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F19B-1379-42B2-BD05-F2D50E124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A610-B589-46E6-BADB-CB8C3F9CE30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F19B-1379-42B2-BD05-F2D50E124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A610-B589-46E6-BADB-CB8C3F9CE30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F19B-1379-42B2-BD05-F2D50E124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A610-B589-46E6-BADB-CB8C3F9CE30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F19B-1379-42B2-BD05-F2D50E124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A610-B589-46E6-BADB-CB8C3F9CE30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F19B-1379-42B2-BD05-F2D50E124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A610-B589-46E6-BADB-CB8C3F9CE30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F19B-1379-42B2-BD05-F2D50E124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6A610-B589-46E6-BADB-CB8C3F9CE30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F19B-1379-42B2-BD05-F2D50E1241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45"/>
            <a:ext cx="9144000" cy="4337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45"/>
            <a:ext cx="9144000" cy="4337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45"/>
            <a:ext cx="9144000" cy="43377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45"/>
            <a:ext cx="9144000" cy="43377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45"/>
            <a:ext cx="9144000" cy="43377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45"/>
            <a:ext cx="9144000" cy="43377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3" y="0"/>
            <a:ext cx="85235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45"/>
            <a:ext cx="9144000" cy="4337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45"/>
            <a:ext cx="9144000" cy="4337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45"/>
            <a:ext cx="9144000" cy="43377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45"/>
            <a:ext cx="9144000" cy="4337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45"/>
            <a:ext cx="9144000" cy="43377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38"/>
            <a:ext cx="9144000" cy="65827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45"/>
            <a:ext cx="9144000" cy="43377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145"/>
            <a:ext cx="9144000" cy="4337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khurram</dc:creator>
  <cp:lastModifiedBy>khurram</cp:lastModifiedBy>
  <cp:revision>2</cp:revision>
  <dcterms:created xsi:type="dcterms:W3CDTF">2019-01-29T22:40:17Z</dcterms:created>
  <dcterms:modified xsi:type="dcterms:W3CDTF">2019-01-29T22:56:46Z</dcterms:modified>
</cp:coreProperties>
</file>