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7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4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5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4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5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6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2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6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2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8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B810-D088-4A8A-B6CB-7EC2C253DF80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BCC58-12A5-4D47-AB42-2CC173ADD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6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7067"/>
            <a:ext cx="9144000" cy="2387600"/>
          </a:xfrm>
        </p:spPr>
        <p:txBody>
          <a:bodyPr/>
          <a:lstStyle/>
          <a:p>
            <a:r>
              <a:rPr lang="en-US" dirty="0" smtClean="0"/>
              <a:t>REO Camera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8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56385" y="1450427"/>
            <a:ext cx="418172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Reolink</a:t>
            </a:r>
            <a:r>
              <a:rPr lang="en-US" dirty="0" smtClean="0"/>
              <a:t> </a:t>
            </a:r>
            <a:r>
              <a:rPr lang="en-US" dirty="0" err="1" smtClean="0"/>
              <a:t>userid</a:t>
            </a:r>
            <a:r>
              <a:rPr lang="en-US" dirty="0" smtClean="0"/>
              <a:t>: admin password:5640pack</a:t>
            </a:r>
          </a:p>
          <a:p>
            <a:endParaRPr lang="en-US" dirty="0" smtClean="0"/>
          </a:p>
          <a:p>
            <a:r>
              <a:rPr lang="en-US" dirty="0" smtClean="0"/>
              <a:t>Admin                              5640pack</a:t>
            </a:r>
          </a:p>
          <a:p>
            <a:r>
              <a:rPr lang="en-US" dirty="0" smtClean="0"/>
              <a:t>Luis                                   5640pack</a:t>
            </a:r>
          </a:p>
          <a:p>
            <a:r>
              <a:rPr lang="en-US" dirty="0" err="1" smtClean="0"/>
              <a:t>Amjad</a:t>
            </a:r>
            <a:r>
              <a:rPr lang="en-US" dirty="0" smtClean="0"/>
              <a:t>                              5640pack</a:t>
            </a:r>
          </a:p>
          <a:p>
            <a:r>
              <a:rPr lang="en-US" dirty="0" smtClean="0"/>
              <a:t>Leon                                 5640pack</a:t>
            </a:r>
          </a:p>
          <a:p>
            <a:r>
              <a:rPr lang="en-US" dirty="0" err="1" smtClean="0"/>
              <a:t>Khurram</a:t>
            </a:r>
            <a:r>
              <a:rPr lang="en-US" dirty="0" smtClean="0"/>
              <a:t>                           5640pack</a:t>
            </a:r>
          </a:p>
          <a:p>
            <a:r>
              <a:rPr lang="en-US" dirty="0" smtClean="0"/>
              <a:t>Melissa                            5640pack</a:t>
            </a:r>
          </a:p>
          <a:p>
            <a:r>
              <a:rPr lang="en-US" dirty="0" err="1" smtClean="0"/>
              <a:t>Tyana</a:t>
            </a:r>
            <a:r>
              <a:rPr lang="en-US" dirty="0" smtClean="0"/>
              <a:t>                               5640pack           </a:t>
            </a:r>
          </a:p>
          <a:p>
            <a:r>
              <a:rPr lang="en-US" dirty="0" err="1" smtClean="0"/>
              <a:t>Shella</a:t>
            </a:r>
            <a:r>
              <a:rPr lang="en-US" dirty="0" smtClean="0"/>
              <a:t>                               5640pack           </a:t>
            </a:r>
          </a:p>
          <a:p>
            <a:r>
              <a:rPr lang="en-US" dirty="0" smtClean="0"/>
              <a:t>Sammy                            3103pack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UID: 952700009VVAA767</a:t>
            </a:r>
          </a:p>
        </p:txBody>
      </p:sp>
    </p:spTree>
    <p:extLst>
      <p:ext uri="{BB962C8B-B14F-4D97-AF65-F5344CB8AC3E}">
        <p14:creationId xmlns:p14="http://schemas.microsoft.com/office/powerpoint/2010/main" val="391886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394" y="682278"/>
            <a:ext cx="5311287" cy="45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4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979" y="388883"/>
            <a:ext cx="2570657" cy="556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0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REO Camera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REO Camera</dc:title>
  <dc:creator>hp</dc:creator>
  <cp:lastModifiedBy>hp</cp:lastModifiedBy>
  <cp:revision>2</cp:revision>
  <dcterms:created xsi:type="dcterms:W3CDTF">2020-09-23T13:41:44Z</dcterms:created>
  <dcterms:modified xsi:type="dcterms:W3CDTF">2020-09-23T13:43:06Z</dcterms:modified>
</cp:coreProperties>
</file>